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6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14/06/2021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16/06/2021</a:t>
            </a:r>
            <a:r>
              <a:rPr lang="pt-BR" sz="2800" b="1" dirty="0" smtClean="0"/>
              <a:t>, </a:t>
            </a:r>
            <a:r>
              <a:rPr lang="pt-BR" sz="2800" b="1" dirty="0" smtClean="0"/>
              <a:t>quarta-feira</a:t>
            </a:r>
            <a:r>
              <a:rPr lang="pt-BR" sz="2800" b="1" dirty="0" smtClean="0"/>
              <a:t>, às </a:t>
            </a:r>
            <a:r>
              <a:rPr lang="pt-BR" sz="2800" b="1" dirty="0" smtClean="0"/>
              <a:t>9h30min, </a:t>
            </a:r>
            <a:r>
              <a:rPr lang="pt-BR" sz="2800" b="1" dirty="0" smtClean="0"/>
              <a:t>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36ª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16 </a:t>
            </a:r>
            <a:r>
              <a:rPr lang="pt-BR" b="1" dirty="0" smtClean="0"/>
              <a:t>de junho de 2021 / </a:t>
            </a:r>
            <a:r>
              <a:rPr lang="pt-BR" b="1" dirty="0" smtClean="0"/>
              <a:t>quarta-feira</a:t>
            </a:r>
            <a:r>
              <a:rPr lang="pt-BR" b="1" dirty="0" smtClean="0"/>
              <a:t>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  <a:endParaRPr lang="pt-BR" b="1" dirty="0" smtClean="0"/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https://meet.google.com/izm-quyi-xdc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31</cp:revision>
  <dcterms:created xsi:type="dcterms:W3CDTF">2020-01-14T14:29:02Z</dcterms:created>
  <dcterms:modified xsi:type="dcterms:W3CDTF">2021-06-14T15:11:44Z</dcterms:modified>
</cp:coreProperties>
</file>