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16/04/2021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I</a:t>
            </a:r>
            <a:r>
              <a:rPr lang="pt-BR" sz="2800" b="1" dirty="0" smtClean="0"/>
              <a:t>nformamos que no dia </a:t>
            </a:r>
            <a:r>
              <a:rPr lang="pt-BR" sz="2800" b="1" dirty="0" smtClean="0"/>
              <a:t>20/04/2021</a:t>
            </a:r>
            <a:r>
              <a:rPr lang="pt-BR" sz="2800" b="1" dirty="0" smtClean="0"/>
              <a:t>, terça-feira, às 15h,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275" y="292613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441266" y="3604495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32</a:t>
            </a:r>
            <a:r>
              <a:rPr lang="pt-BR" sz="3600" b="1" dirty="0" smtClean="0"/>
              <a:t>ª </a:t>
            </a:r>
            <a:r>
              <a:rPr lang="pt-BR" sz="3600" b="1" dirty="0"/>
              <a:t>R</a:t>
            </a:r>
            <a:r>
              <a:rPr lang="pt-BR" sz="3600" b="1" dirty="0" smtClean="0"/>
              <a:t>eunião do Programa Previna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20 </a:t>
            </a:r>
            <a:r>
              <a:rPr lang="pt-BR" b="1" dirty="0" smtClean="0"/>
              <a:t>de </a:t>
            </a:r>
            <a:r>
              <a:rPr lang="pt-BR" b="1" dirty="0" smtClean="0"/>
              <a:t>abril </a:t>
            </a:r>
            <a:r>
              <a:rPr lang="pt-BR" b="1" dirty="0" smtClean="0"/>
              <a:t>de 2021 / terça-feira.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15h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Google </a:t>
            </a:r>
            <a:r>
              <a:rPr lang="pt-BR" b="1" dirty="0" err="1" smtClean="0"/>
              <a:t>Meet</a:t>
            </a:r>
            <a:r>
              <a:rPr lang="pt-BR" b="1" dirty="0" smtClean="0"/>
              <a:t>, segue link de </a:t>
            </a:r>
            <a:r>
              <a:rPr lang="pt-BR" b="1" dirty="0"/>
              <a:t>acesso </a:t>
            </a:r>
            <a:r>
              <a:rPr lang="pt-BR" b="1" dirty="0" smtClean="0"/>
              <a:t>(https</a:t>
            </a:r>
            <a:r>
              <a:rPr lang="pt-BR" b="1" dirty="0" smtClean="0"/>
              <a:t>://</a:t>
            </a:r>
            <a:r>
              <a:rPr lang="pt-BR" dirty="0"/>
              <a:t>meet.google.com/tuk-quha-vsg</a:t>
            </a:r>
            <a:r>
              <a:rPr lang="pt-BR" b="1" dirty="0" smtClean="0"/>
              <a:t>).</a:t>
            </a:r>
            <a:endParaRPr lang="pt-BR" b="1" dirty="0" smtClean="0"/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20" y="361338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57980" y="947643"/>
            <a:ext cx="5375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PROGRAMA PREVINA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Rogerio Marcos de Souza Hammes</cp:lastModifiedBy>
  <cp:revision>27</cp:revision>
  <dcterms:created xsi:type="dcterms:W3CDTF">2020-01-14T14:29:02Z</dcterms:created>
  <dcterms:modified xsi:type="dcterms:W3CDTF">2021-04-16T20:38:03Z</dcterms:modified>
</cp:coreProperties>
</file>