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19/07/2021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21/07/2021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38ª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21 </a:t>
            </a:r>
            <a:r>
              <a:rPr lang="pt-BR" b="1" dirty="0" smtClean="0"/>
              <a:t>de </a:t>
            </a:r>
            <a:r>
              <a:rPr lang="pt-BR" b="1" dirty="0" smtClean="0"/>
              <a:t>julho </a:t>
            </a:r>
            <a:r>
              <a:rPr lang="pt-BR" b="1" dirty="0" smtClean="0"/>
              <a:t>de 2021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https://meet.google.com/igg-xidy-gdu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34</cp:revision>
  <dcterms:created xsi:type="dcterms:W3CDTF">2020-01-14T14:29:02Z</dcterms:created>
  <dcterms:modified xsi:type="dcterms:W3CDTF">2021-07-19T17:36:53Z</dcterms:modified>
</cp:coreProperties>
</file>