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20/08/2021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25/08/2021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40ª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25 </a:t>
            </a:r>
            <a:r>
              <a:rPr lang="pt-BR" b="1" dirty="0" smtClean="0"/>
              <a:t>de agosto de 2021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37</cp:revision>
  <dcterms:created xsi:type="dcterms:W3CDTF">2020-01-14T14:29:02Z</dcterms:created>
  <dcterms:modified xsi:type="dcterms:W3CDTF">2021-08-20T13:38:32Z</dcterms:modified>
</cp:coreProperties>
</file>