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28/06/2021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30/06/2021</a:t>
            </a:r>
            <a:r>
              <a:rPr lang="pt-BR" sz="2800" b="1" dirty="0" smtClean="0"/>
              <a:t>, quarta-feira,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37ª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30</a:t>
            </a:r>
            <a:r>
              <a:rPr lang="pt-BR" b="1" dirty="0" smtClean="0"/>
              <a:t> </a:t>
            </a:r>
            <a:r>
              <a:rPr lang="pt-BR" b="1" dirty="0" smtClean="0"/>
              <a:t>de junho de 2021 / quarta-feira.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https://meet.google.com/buu-kdki-wvv</a:t>
            </a:r>
            <a:r>
              <a:rPr lang="pt-BR" b="1" dirty="0" smtClean="0"/>
              <a:t>).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32</cp:revision>
  <dcterms:created xsi:type="dcterms:W3CDTF">2020-01-14T14:29:02Z</dcterms:created>
  <dcterms:modified xsi:type="dcterms:W3CDTF">2021-06-28T12:54:01Z</dcterms:modified>
</cp:coreProperties>
</file>