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2" y="6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05/10/2021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1302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05/10/2021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4747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05/10/2021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0388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05/10/2021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9586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05/10/2021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2769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05/10/2021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5997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05/10/2021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8246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05/10/2021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3902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05/10/2021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2098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05/10/2021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4547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D89DBF-C679-4E9E-AC69-7C19C3B69A54}" type="datetimeFigureOut">
              <a:rPr lang="pt-BR" smtClean="0"/>
              <a:t>05/10/2021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098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89DBF-C679-4E9E-AC69-7C19C3B69A54}" type="datetimeFigureOut">
              <a:rPr lang="pt-BR" smtClean="0"/>
              <a:t>05/10/2021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698362-F076-4F00-8935-12B3E5D6E4F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4901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4000"/>
            <a:lum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7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966650" y="2578860"/>
            <a:ext cx="1045028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b="1" dirty="0"/>
              <a:t>I</a:t>
            </a:r>
            <a:r>
              <a:rPr lang="pt-BR" sz="2800" b="1" dirty="0" smtClean="0"/>
              <a:t>nformamos que no dia </a:t>
            </a:r>
            <a:r>
              <a:rPr lang="pt-BR" sz="2800" b="1" dirty="0" smtClean="0"/>
              <a:t>06</a:t>
            </a:r>
            <a:r>
              <a:rPr lang="pt-BR" sz="2800" b="1" dirty="0" smtClean="0"/>
              <a:t>/10/2021</a:t>
            </a:r>
            <a:r>
              <a:rPr lang="pt-BR" sz="2800" b="1" dirty="0" smtClean="0"/>
              <a:t>, quarta-feira, às 9h30min, ocorrerá a </a:t>
            </a:r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5275" y="292613"/>
            <a:ext cx="2035821" cy="891280"/>
          </a:xfrm>
          <a:prstGeom prst="rect">
            <a:avLst/>
          </a:prstGeom>
        </p:spPr>
      </p:pic>
      <p:sp>
        <p:nvSpPr>
          <p:cNvPr id="8" name="CaixaDeTexto 7"/>
          <p:cNvSpPr txBox="1"/>
          <p:nvPr/>
        </p:nvSpPr>
        <p:spPr>
          <a:xfrm>
            <a:off x="1441266" y="3604495"/>
            <a:ext cx="9501051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600" b="1" dirty="0"/>
              <a:t> </a:t>
            </a:r>
            <a:endParaRPr lang="pt-BR" sz="1600" dirty="0"/>
          </a:p>
          <a:p>
            <a:pPr algn="ctr"/>
            <a:r>
              <a:rPr lang="pt-BR" sz="3600" b="1" dirty="0" smtClean="0"/>
              <a:t>42ª </a:t>
            </a:r>
            <a:r>
              <a:rPr lang="pt-BR" sz="3600" b="1" dirty="0"/>
              <a:t>R</a:t>
            </a:r>
            <a:r>
              <a:rPr lang="pt-BR" sz="3600" b="1" dirty="0" smtClean="0"/>
              <a:t>eunião do Programa Previna</a:t>
            </a:r>
            <a:endParaRPr lang="pt-BR" dirty="0"/>
          </a:p>
        </p:txBody>
      </p:sp>
      <p:sp>
        <p:nvSpPr>
          <p:cNvPr id="14" name="CaixaDeTexto 13"/>
          <p:cNvSpPr txBox="1"/>
          <p:nvPr/>
        </p:nvSpPr>
        <p:spPr>
          <a:xfrm>
            <a:off x="269965" y="5164183"/>
            <a:ext cx="103646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Data: </a:t>
            </a:r>
            <a:r>
              <a:rPr lang="pt-BR" b="1" dirty="0" smtClean="0"/>
              <a:t>06 </a:t>
            </a:r>
            <a:r>
              <a:rPr lang="pt-BR" b="1" smtClean="0"/>
              <a:t>de </a:t>
            </a:r>
            <a:r>
              <a:rPr lang="pt-BR" b="1" smtClean="0"/>
              <a:t>outubro </a:t>
            </a:r>
            <a:r>
              <a:rPr lang="pt-BR" b="1" dirty="0" smtClean="0"/>
              <a:t>de 2021 / quarta-feira.</a:t>
            </a:r>
          </a:p>
          <a:p>
            <a:r>
              <a:rPr lang="pt-BR" dirty="0" smtClean="0"/>
              <a:t>Horário: </a:t>
            </a:r>
            <a:r>
              <a:rPr lang="pt-BR" b="1" dirty="0" smtClean="0"/>
              <a:t>9h30min</a:t>
            </a:r>
          </a:p>
          <a:p>
            <a:r>
              <a:rPr lang="pt-BR" dirty="0" smtClean="0"/>
              <a:t>Local: </a:t>
            </a:r>
            <a:r>
              <a:rPr lang="pt-BR" b="1" dirty="0" smtClean="0"/>
              <a:t>conferência CELEPAR, segue link de </a:t>
            </a:r>
            <a:r>
              <a:rPr lang="pt-BR" b="1" dirty="0"/>
              <a:t>acesso </a:t>
            </a:r>
            <a:r>
              <a:rPr lang="pt-BR" b="1" dirty="0" smtClean="0"/>
              <a:t>(</a:t>
            </a:r>
            <a:r>
              <a:rPr lang="pt-BR" b="1" dirty="0"/>
              <a:t>https://www.conferencia.pr.gov.br/ProgramaPrevina</a:t>
            </a:r>
            <a:r>
              <a:rPr lang="pt-BR" b="1" dirty="0" smtClean="0"/>
              <a:t>).</a:t>
            </a:r>
          </a:p>
          <a:p>
            <a:r>
              <a:rPr lang="pt-BR" dirty="0" smtClean="0"/>
              <a:t>Endereço: </a:t>
            </a:r>
            <a:r>
              <a:rPr lang="pt-BR" b="1" dirty="0" smtClean="0"/>
              <a:t>web</a:t>
            </a:r>
            <a:endParaRPr lang="pt-BR" b="1" dirty="0"/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620" y="361338"/>
            <a:ext cx="740299" cy="822555"/>
          </a:xfrm>
          <a:prstGeom prst="rect">
            <a:avLst/>
          </a:prstGeom>
        </p:spPr>
      </p:pic>
      <p:sp>
        <p:nvSpPr>
          <p:cNvPr id="10" name="CaixaDeTexto 9"/>
          <p:cNvSpPr txBox="1"/>
          <p:nvPr/>
        </p:nvSpPr>
        <p:spPr>
          <a:xfrm>
            <a:off x="3157980" y="947643"/>
            <a:ext cx="537570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 smtClean="0"/>
              <a:t>PROGRAMA PREVINA</a:t>
            </a:r>
          </a:p>
          <a:p>
            <a:pPr algn="ctr"/>
            <a:r>
              <a:rPr lang="pt-BR" sz="4400" b="1" dirty="0" smtClean="0"/>
              <a:t>AVISO DE REUNIÃO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77649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740</TotalTime>
  <Words>48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CAROLINE POMPEU</dc:creator>
  <cp:lastModifiedBy>Sala de Video Conferencia</cp:lastModifiedBy>
  <cp:revision>39</cp:revision>
  <dcterms:created xsi:type="dcterms:W3CDTF">2020-01-14T14:29:02Z</dcterms:created>
  <dcterms:modified xsi:type="dcterms:W3CDTF">2021-10-05T20:24:51Z</dcterms:modified>
</cp:coreProperties>
</file>