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280" cy="11064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/>
          <a:p>
            <a:r>
              <a:rPr lang="pt-BR" sz="1800" b="0" strike="noStrike" spc="-1">
                <a:latin typeface="Calibri"/>
              </a:rPr>
              <a:t>Clique para editar o formato do texto do título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hyperlink" Target="https://meet.google.com/mgp-pwyv-kb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>
            <a:alphaModFix amt="14000"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stomShape 1"/>
          <p:cNvSpPr/>
          <p:nvPr/>
        </p:nvSpPr>
        <p:spPr>
          <a:xfrm>
            <a:off x="966600" y="2579040"/>
            <a:ext cx="10449720" cy="95265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Informamos que no dia </a:t>
            </a:r>
            <a:r>
              <a:rPr lang="pt-BR" sz="28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7/04/2021</a:t>
            </a:r>
            <a:r>
              <a:rPr lang="pt-BR" sz="2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, </a:t>
            </a:r>
            <a:r>
              <a:rPr lang="pt-BR" sz="28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quarta-feira</a:t>
            </a:r>
            <a:r>
              <a:rPr lang="pt-BR" sz="2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, às </a:t>
            </a:r>
            <a:r>
              <a:rPr lang="pt-BR" sz="28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09h30min, </a:t>
            </a:r>
            <a:r>
              <a:rPr lang="pt-BR" sz="2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ocorrerá a </a:t>
            </a:r>
            <a:endParaRPr lang="pt-BR" sz="2800" b="0" strike="noStrike" spc="-1" dirty="0">
              <a:latin typeface="Calibri"/>
            </a:endParaRPr>
          </a:p>
        </p:txBody>
      </p:sp>
      <p:pic>
        <p:nvPicPr>
          <p:cNvPr id="38" name="Imagem 5"/>
          <p:cNvPicPr/>
          <p:nvPr/>
        </p:nvPicPr>
        <p:blipFill>
          <a:blip r:embed="rId3"/>
          <a:stretch/>
        </p:blipFill>
        <p:spPr>
          <a:xfrm>
            <a:off x="9118690" y="292500"/>
            <a:ext cx="2035080" cy="89064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1306080" y="3596400"/>
            <a:ext cx="9500400" cy="8910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 </a:t>
            </a:r>
            <a:endParaRPr lang="pt-BR" sz="1600" b="0" strike="noStrike" spc="-1" dirty="0"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pt-BR" sz="36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31ª </a:t>
            </a:r>
            <a:r>
              <a:rPr lang="pt-BR" sz="3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Reunião do Programa Previna</a:t>
            </a:r>
            <a:endParaRPr lang="pt-BR" sz="3600" b="0" strike="noStrike" spc="-1" dirty="0">
              <a:latin typeface="Calibri"/>
            </a:endParaRPr>
          </a:p>
        </p:txBody>
      </p:sp>
      <p:sp>
        <p:nvSpPr>
          <p:cNvPr id="40" name="CustomShape 3"/>
          <p:cNvSpPr/>
          <p:nvPr/>
        </p:nvSpPr>
        <p:spPr>
          <a:xfrm>
            <a:off x="270000" y="5164200"/>
            <a:ext cx="10364040" cy="118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Data: </a:t>
            </a:r>
            <a:r>
              <a:rPr lang="pt-BR" sz="18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7 </a:t>
            </a:r>
            <a:r>
              <a:rPr lang="pt-BR" sz="1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de março de 2021 / </a:t>
            </a:r>
            <a:r>
              <a:rPr lang="pt-BR" sz="18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quarta-feira</a:t>
            </a:r>
            <a:r>
              <a:rPr lang="pt-BR" sz="1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lang="pt-BR" sz="1800" b="0" strike="noStrike" spc="-1" dirty="0"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Horário: </a:t>
            </a:r>
            <a:r>
              <a:rPr lang="pt-BR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9</a:t>
            </a:r>
            <a:r>
              <a:rPr lang="pt-BR" sz="18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h30min</a:t>
            </a:r>
            <a:endParaRPr lang="pt-BR" sz="1800" b="0" strike="noStrike" spc="-1" dirty="0"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Local: </a:t>
            </a:r>
            <a:r>
              <a:rPr lang="pt-BR" sz="1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Google </a:t>
            </a:r>
            <a:r>
              <a:rPr lang="pt-BR" sz="18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Meet</a:t>
            </a:r>
            <a:r>
              <a:rPr lang="pt-BR" sz="1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, segue link de acesso (</a:t>
            </a:r>
            <a:r>
              <a:rPr lang="pt-BR" sz="1800" b="1" strike="noStrike" spc="-1" dirty="0">
                <a:solidFill>
                  <a:srgbClr val="000000"/>
                </a:solidFill>
                <a:latin typeface="Calibri"/>
                <a:ea typeface="DejaVu Sans"/>
                <a:hlinkClick r:id="rId4"/>
              </a:rPr>
              <a:t>https</a:t>
            </a:r>
            <a:r>
              <a:rPr lang="pt-BR" b="1" spc="-1" dirty="0" smtClean="0">
                <a:solidFill>
                  <a:srgbClr val="000000"/>
                </a:solidFill>
                <a:latin typeface="Calibri"/>
                <a:hlinkClick r:id="rId4"/>
              </a:rPr>
              <a:t>://meet.google.com/mgp-pwyv-kbp</a:t>
            </a:r>
            <a:r>
              <a:rPr lang="pt-BR" b="1" spc="-1" dirty="0" smtClean="0">
                <a:solidFill>
                  <a:srgbClr val="000000"/>
                </a:solidFill>
                <a:latin typeface="Calibri"/>
              </a:rPr>
              <a:t>) </a:t>
            </a:r>
            <a:endParaRPr lang="pt-BR" sz="1800" b="0" strike="noStrike" spc="-1" dirty="0"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Endereço: </a:t>
            </a:r>
            <a:r>
              <a:rPr lang="pt-BR" sz="1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web</a:t>
            </a:r>
            <a:endParaRPr lang="pt-BR" sz="1800" b="0" strike="noStrike" spc="-1" dirty="0">
              <a:latin typeface="Calibri"/>
            </a:endParaRPr>
          </a:p>
        </p:txBody>
      </p:sp>
      <p:pic>
        <p:nvPicPr>
          <p:cNvPr id="41" name="Imagem 15"/>
          <p:cNvPicPr/>
          <p:nvPr/>
        </p:nvPicPr>
        <p:blipFill>
          <a:blip r:embed="rId5"/>
          <a:stretch/>
        </p:blipFill>
        <p:spPr>
          <a:xfrm>
            <a:off x="565920" y="326880"/>
            <a:ext cx="739440" cy="821880"/>
          </a:xfrm>
          <a:prstGeom prst="rect">
            <a:avLst/>
          </a:prstGeom>
          <a:ln>
            <a:noFill/>
          </a:ln>
        </p:spPr>
      </p:pic>
      <p:sp>
        <p:nvSpPr>
          <p:cNvPr id="42" name="CustomShape 4"/>
          <p:cNvSpPr/>
          <p:nvPr/>
        </p:nvSpPr>
        <p:spPr>
          <a:xfrm>
            <a:off x="3157920" y="947520"/>
            <a:ext cx="5375160" cy="1430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4400" b="1" strike="noStrike" spc="-1">
                <a:solidFill>
                  <a:srgbClr val="000000"/>
                </a:solidFill>
                <a:latin typeface="Calibri"/>
                <a:ea typeface="DejaVu Sans"/>
              </a:rPr>
              <a:t>PROGRAMA PREVINA</a:t>
            </a:r>
            <a:endParaRPr lang="pt-BR" sz="4400" b="0" strike="noStrike" spc="-1"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pt-BR" sz="4400" b="1" strike="noStrike" spc="-1">
                <a:solidFill>
                  <a:srgbClr val="000000"/>
                </a:solidFill>
                <a:latin typeface="Calibri"/>
                <a:ea typeface="DejaVu Sans"/>
              </a:rPr>
              <a:t>AVISO DE REUNIÃO</a:t>
            </a:r>
            <a:endParaRPr lang="pt-BR" sz="44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DejaVu Sans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CAROLINE POMPEU</dc:creator>
  <dc:description/>
  <cp:lastModifiedBy>Rogerio Marcos de Souza Hammes</cp:lastModifiedBy>
  <cp:revision>27</cp:revision>
  <dcterms:created xsi:type="dcterms:W3CDTF">2020-01-14T14:29:02Z</dcterms:created>
  <dcterms:modified xsi:type="dcterms:W3CDTF">2021-04-05T20:07:23Z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