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media/image2.png" ContentType="image/png"/>
  <Override PartName="/ppt/media/image3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 anchorCtr="1">
            <a:noAutofit/>
          </a:bodyPr>
          <a:p>
            <a:pPr algn="ctr">
              <a:lnSpc>
                <a:spcPct val="90000"/>
              </a:lnSpc>
            </a:pPr>
            <a:r>
              <a:rPr b="0" lang="pt-BR" sz="6000" spc="-1" strike="noStrike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b="0" lang="pt-B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 anchorCtr="1">
            <a:noAutofit/>
          </a:bodyPr>
          <a:p>
            <a:pPr>
              <a:lnSpc>
                <a:spcPct val="100000"/>
              </a:lnSpc>
            </a:pPr>
            <a:fld id="{A1ED971F-C3C5-4F2D-A3A0-5D52020C7A6A}" type="datetime">
              <a:rPr b="0" lang="pt-BR" sz="1200" spc="-1" strike="noStrike">
                <a:solidFill>
                  <a:srgbClr val="8b8b8b"/>
                </a:solidFill>
                <a:latin typeface="Calibri"/>
              </a:rPr>
              <a:t>19/03/21</a:t>
            </a:fld>
            <a:endParaRPr b="0" lang="pt-BR" sz="1200" spc="-1" strike="noStrike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 anchorCtr="1">
            <a:noAutofit/>
          </a:bodyPr>
          <a:p>
            <a:endParaRPr b="0" lang="pt-BR" sz="2400" spc="-1" strike="noStrike"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 anchorCtr="1">
            <a:noAutofit/>
          </a:bodyPr>
          <a:p>
            <a:pPr algn="r">
              <a:lnSpc>
                <a:spcPct val="100000"/>
              </a:lnSpc>
            </a:pPr>
            <a:fld id="{82A67172-9510-43E4-93C2-E3654B899E74}" type="slidenum">
              <a:rPr b="0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hyperlink" Target="https://meet.google.com/mtz-drqz-vek" TargetMode="External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>
            <a:alphaModFix amt="14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966600" y="2579040"/>
            <a:ext cx="104500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Informamos que no dia 09/03/2021, terça-feira, às 15h, ocorrerá a </a:t>
            </a:r>
            <a:endParaRPr b="0" lang="pt-BR" sz="2800" spc="-1" strike="noStrike">
              <a:latin typeface="Calibri"/>
            </a:endParaRPr>
          </a:p>
        </p:txBody>
      </p:sp>
      <p:pic>
        <p:nvPicPr>
          <p:cNvPr id="41" name="Imagem 5" descr=""/>
          <p:cNvPicPr/>
          <p:nvPr/>
        </p:nvPicPr>
        <p:blipFill>
          <a:blip r:embed="rId2"/>
          <a:stretch/>
        </p:blipFill>
        <p:spPr>
          <a:xfrm>
            <a:off x="9381240" y="275760"/>
            <a:ext cx="2035440" cy="891000"/>
          </a:xfrm>
          <a:prstGeom prst="rect">
            <a:avLst/>
          </a:prstGeom>
          <a:ln>
            <a:noFill/>
          </a:ln>
        </p:spPr>
      </p:pic>
      <p:sp>
        <p:nvSpPr>
          <p:cNvPr id="42" name="CustomShape 2"/>
          <p:cNvSpPr/>
          <p:nvPr/>
        </p:nvSpPr>
        <p:spPr>
          <a:xfrm>
            <a:off x="1306080" y="3596400"/>
            <a:ext cx="9500760" cy="882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pt-BR" sz="1600" spc="-1" strike="noStrike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</a:rPr>
              <a:t>29ª Reunião do Programa Previna</a:t>
            </a:r>
            <a:endParaRPr b="0" lang="pt-BR" sz="3600" spc="-1" strike="noStrike">
              <a:latin typeface="Calibri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270000" y="5164200"/>
            <a:ext cx="103644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Data: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09 de março de 2021 / terça-feira.</a:t>
            </a:r>
            <a:endParaRPr b="0" lang="pt-BR" sz="1800" spc="-1" strike="noStrike"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Horário: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15h</a:t>
            </a:r>
            <a:endParaRPr b="0" lang="pt-BR" sz="1800" spc="-1" strike="noStrike"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Local: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Google Meet, segue link de acesso (https://</a:t>
            </a:r>
            <a:r>
              <a:rPr b="0" lang="pt-BR" sz="1800" spc="-1" strike="noStrike" u="sng">
                <a:solidFill>
                  <a:srgbClr val="0563c1"/>
                </a:solidFill>
                <a:uFillTx/>
                <a:latin typeface="Calibri"/>
                <a:hlinkClick r:id="rId3"/>
              </a:rPr>
              <a:t>meet.google.com/mtz-drqz-vek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).</a:t>
            </a:r>
            <a:endParaRPr b="0" lang="pt-BR" sz="1800" spc="-1" strike="noStrike"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Endereço: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web</a:t>
            </a:r>
            <a:endParaRPr b="0" lang="pt-BR" sz="1800" spc="-1" strike="noStrike">
              <a:latin typeface="Calibri"/>
            </a:endParaRPr>
          </a:p>
        </p:txBody>
      </p:sp>
      <p:pic>
        <p:nvPicPr>
          <p:cNvPr id="44" name="Imagem 15" descr=""/>
          <p:cNvPicPr/>
          <p:nvPr/>
        </p:nvPicPr>
        <p:blipFill>
          <a:blip r:embed="rId4"/>
          <a:stretch/>
        </p:blipFill>
        <p:spPr>
          <a:xfrm>
            <a:off x="565920" y="326880"/>
            <a:ext cx="739800" cy="822240"/>
          </a:xfrm>
          <a:prstGeom prst="rect">
            <a:avLst/>
          </a:prstGeom>
          <a:ln>
            <a:noFill/>
          </a:ln>
        </p:spPr>
      </p:pic>
      <p:sp>
        <p:nvSpPr>
          <p:cNvPr id="45" name="CustomShape 4"/>
          <p:cNvSpPr/>
          <p:nvPr/>
        </p:nvSpPr>
        <p:spPr>
          <a:xfrm>
            <a:off x="3157920" y="947520"/>
            <a:ext cx="5375520" cy="14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</a:rPr>
              <a:t>PROGRAMA PREVINA</a:t>
            </a:r>
            <a:endParaRPr b="0" lang="pt-BR" sz="4400" spc="-1" strike="noStrike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1" lang="pt-BR" sz="4400" spc="-1" strike="noStrike">
                <a:solidFill>
                  <a:srgbClr val="000000"/>
                </a:solidFill>
                <a:latin typeface="Calibri"/>
              </a:rPr>
              <a:t>AVISO DE REUNIÃO</a:t>
            </a:r>
            <a:endParaRPr b="0" lang="pt-BR" sz="44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Application>Collabora_Office/6.4.10.6$Linux_X86_64 LibreOffice_project/16aec96177f83fc94a68350b72533479b577e438</Application>
  <Words>48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2020-01-14T14:29:02Z</dcterms:created>
  <dc:creator>CAROLINE POMPEU</dc:creator>
  <dc:description/>
  <dc:language>pt-BR</dc:language>
  <cp:lastModifiedBy>Rogerio Marcos de Souza Hammes</cp:lastModifiedBy>
  <dcterms:modified xsi:type="dcterms:W3CDTF">2021-03-05T14:54:25Z</dcterms:modified>
  <cp:revision>25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