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5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36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280" cy="11064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280" cy="238680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r>
              <a:rPr lang="pt-BR" sz="1800" b="0" strike="noStrike" spc="-1">
                <a:latin typeface="Calibri"/>
              </a:rPr>
              <a:t>Clique para editar o formato do texto do título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hyperlink" Target="https://meet.google.com/mtz-drqz-v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>
            <a:alphaModFix amt="14000"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966600" y="2579040"/>
            <a:ext cx="10449720" cy="51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800" b="1" strike="noStrike" spc="-1">
                <a:solidFill>
                  <a:srgbClr val="000000"/>
                </a:solidFill>
                <a:latin typeface="Calibri"/>
                <a:ea typeface="DejaVu Sans"/>
              </a:rPr>
              <a:t>Informamos que no dia 09/03/2021, terça-feira, às 15h, ocorrerá a </a:t>
            </a:r>
            <a:endParaRPr lang="pt-BR" sz="2800" b="0" strike="noStrike" spc="-1">
              <a:latin typeface="Calibri"/>
            </a:endParaRPr>
          </a:p>
        </p:txBody>
      </p:sp>
      <p:pic>
        <p:nvPicPr>
          <p:cNvPr id="38" name="Imagem 5"/>
          <p:cNvPicPr/>
          <p:nvPr/>
        </p:nvPicPr>
        <p:blipFill>
          <a:blip r:embed="rId3"/>
          <a:stretch/>
        </p:blipFill>
        <p:spPr>
          <a:xfrm>
            <a:off x="9381240" y="275760"/>
            <a:ext cx="2035080" cy="89064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1306080" y="3596400"/>
            <a:ext cx="9500400" cy="882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600" b="1" strike="noStrike" spc="-1">
                <a:solidFill>
                  <a:srgbClr val="000000"/>
                </a:solidFill>
                <a:latin typeface="Calibri"/>
                <a:ea typeface="DejaVu Sans"/>
              </a:rPr>
              <a:t> </a:t>
            </a:r>
            <a:endParaRPr lang="pt-BR" sz="1600" b="0" strike="noStrike" spc="-1"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pt-BR" sz="3600" b="1" strike="noStrike" spc="-1">
                <a:solidFill>
                  <a:srgbClr val="000000"/>
                </a:solidFill>
                <a:latin typeface="Calibri"/>
                <a:ea typeface="DejaVu Sans"/>
              </a:rPr>
              <a:t>29ª Reunião do Programa Previna</a:t>
            </a:r>
            <a:endParaRPr lang="pt-BR" sz="3600" b="0" strike="noStrike" spc="-1">
              <a:latin typeface="Calibri"/>
            </a:endParaRPr>
          </a:p>
        </p:txBody>
      </p:sp>
      <p:sp>
        <p:nvSpPr>
          <p:cNvPr id="40" name="CustomShape 3"/>
          <p:cNvSpPr/>
          <p:nvPr/>
        </p:nvSpPr>
        <p:spPr>
          <a:xfrm>
            <a:off x="270000" y="5164200"/>
            <a:ext cx="10364040" cy="118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Data: </a:t>
            </a:r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09 de março de 2021 / terça-feira.</a:t>
            </a:r>
            <a:endParaRPr lang="pt-BR" sz="1800" b="0" strike="noStrike" spc="-1"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Horário: </a:t>
            </a:r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15h</a:t>
            </a:r>
            <a:endParaRPr lang="pt-BR" sz="1800" b="0" strike="noStrike" spc="-1"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Local: </a:t>
            </a:r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Google Meet, segue link de acesso (https://</a:t>
            </a:r>
            <a:r>
              <a:rPr lang="pt-BR" sz="1800" b="0" u="sng" strike="noStrike" spc="-1">
                <a:solidFill>
                  <a:srgbClr val="0563C1"/>
                </a:solidFill>
                <a:uFillTx/>
                <a:latin typeface="Calibri"/>
                <a:ea typeface="DejaVu Sans"/>
                <a:hlinkClick r:id="rId4"/>
              </a:rPr>
              <a:t>meet.google.com/mtz-drqz-vek</a:t>
            </a:r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).</a:t>
            </a:r>
            <a:endParaRPr lang="pt-BR" sz="1800" b="0" strike="noStrike" spc="-1">
              <a:latin typeface="Calibri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Endereço: </a:t>
            </a:r>
            <a:r>
              <a:rPr lang="pt-BR" sz="1800" b="1" strike="noStrike" spc="-1">
                <a:solidFill>
                  <a:srgbClr val="000000"/>
                </a:solidFill>
                <a:latin typeface="Calibri"/>
                <a:ea typeface="DejaVu Sans"/>
              </a:rPr>
              <a:t>web</a:t>
            </a:r>
            <a:endParaRPr lang="pt-BR" sz="1800" b="0" strike="noStrike" spc="-1">
              <a:latin typeface="Calibri"/>
            </a:endParaRPr>
          </a:p>
        </p:txBody>
      </p:sp>
      <p:pic>
        <p:nvPicPr>
          <p:cNvPr id="41" name="Imagem 15"/>
          <p:cNvPicPr/>
          <p:nvPr/>
        </p:nvPicPr>
        <p:blipFill>
          <a:blip r:embed="rId5"/>
          <a:stretch/>
        </p:blipFill>
        <p:spPr>
          <a:xfrm>
            <a:off x="565920" y="326880"/>
            <a:ext cx="739440" cy="821880"/>
          </a:xfrm>
          <a:prstGeom prst="rect">
            <a:avLst/>
          </a:prstGeom>
          <a:ln>
            <a:noFill/>
          </a:ln>
        </p:spPr>
      </p:pic>
      <p:sp>
        <p:nvSpPr>
          <p:cNvPr id="42" name="CustomShape 4"/>
          <p:cNvSpPr/>
          <p:nvPr/>
        </p:nvSpPr>
        <p:spPr>
          <a:xfrm>
            <a:off x="3157920" y="947520"/>
            <a:ext cx="5375160" cy="1430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4400" b="1" strike="noStrike" spc="-1">
                <a:solidFill>
                  <a:srgbClr val="000000"/>
                </a:solidFill>
                <a:latin typeface="Calibri"/>
                <a:ea typeface="DejaVu Sans"/>
              </a:rPr>
              <a:t>PROGRAMA PREVINA</a:t>
            </a:r>
            <a:endParaRPr lang="pt-BR" sz="4400" b="0" strike="noStrike" spc="-1"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pt-BR" sz="4400" b="1" strike="noStrike" spc="-1">
                <a:solidFill>
                  <a:srgbClr val="000000"/>
                </a:solidFill>
                <a:latin typeface="Calibri"/>
                <a:ea typeface="DejaVu Sans"/>
              </a:rPr>
              <a:t>AVISO DE REUNIÃO</a:t>
            </a:r>
            <a:endParaRPr lang="pt-BR" sz="4400" b="0" strike="noStrike" spc="-1"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DejaVu Sans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CAROLINE POMPEU</dc:creator>
  <dc:description/>
  <cp:lastModifiedBy>Rogerio Marcos de Souza Hammes</cp:lastModifiedBy>
  <cp:revision>25</cp:revision>
  <dcterms:created xsi:type="dcterms:W3CDTF">2020-01-14T14:29:02Z</dcterms:created>
  <dcterms:modified xsi:type="dcterms:W3CDTF">2021-04-05T20:03:21Z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