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05/03/2021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meet.google.com/mtz-drqz-vek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09/03/2021, terça-feira, às 15h,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114" y="275669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306146" y="3596318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29</a:t>
            </a:r>
            <a:r>
              <a:rPr lang="pt-BR" sz="3600" b="1" dirty="0" smtClean="0"/>
              <a:t>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09 de março de 2021 / terça-feira.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15h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(https://</a:t>
            </a:r>
            <a:r>
              <a:rPr lang="pt-BR" dirty="0" smtClean="0">
                <a:hlinkClick r:id="rId5"/>
              </a:rPr>
              <a:t>meet.google.com/mtz-drqz-vek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7" y="326976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25</cp:revision>
  <dcterms:created xsi:type="dcterms:W3CDTF">2020-01-14T14:29:02Z</dcterms:created>
  <dcterms:modified xsi:type="dcterms:W3CDTF">2021-03-05T14:54:25Z</dcterms:modified>
</cp:coreProperties>
</file>