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24/05/2022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24/05/2022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24/05/2022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24/05/2022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24/05/2022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24/05/2022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24/05/2022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24/05/2022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24/05/2022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24/05/2022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24/05/2022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24/05/2022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25</a:t>
            </a:r>
            <a:r>
              <a:rPr lang="pt-BR" sz="2800" b="1" dirty="0" smtClean="0"/>
              <a:t>/05/2022</a:t>
            </a:r>
            <a:r>
              <a:rPr lang="pt-BR" sz="2800" b="1" dirty="0" smtClean="0"/>
              <a:t>, quarta-feira, às 9h30min,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47ª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25</a:t>
            </a:r>
            <a:r>
              <a:rPr lang="pt-BR" b="1" dirty="0" smtClean="0"/>
              <a:t> </a:t>
            </a:r>
            <a:r>
              <a:rPr lang="pt-BR" b="1" dirty="0" smtClean="0"/>
              <a:t>de </a:t>
            </a:r>
            <a:r>
              <a:rPr lang="pt-BR" b="1" dirty="0" smtClean="0"/>
              <a:t>maio</a:t>
            </a:r>
            <a:r>
              <a:rPr lang="pt-BR" b="1" dirty="0" smtClean="0"/>
              <a:t> </a:t>
            </a:r>
            <a:r>
              <a:rPr lang="pt-BR" b="1" dirty="0" smtClean="0"/>
              <a:t>de 2022 / quarta-feira.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9h30min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conferência CELEPAR,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https://www.conferencia.pr.gov.br/ProgramaPrevina</a:t>
            </a:r>
            <a:r>
              <a:rPr lang="pt-BR" b="1" dirty="0" smtClean="0"/>
              <a:t>).</a:t>
            </a:r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MURILO CEZAR NASCIMENTO</cp:lastModifiedBy>
  <cp:revision>42</cp:revision>
  <dcterms:created xsi:type="dcterms:W3CDTF">2020-01-14T14:29:02Z</dcterms:created>
  <dcterms:modified xsi:type="dcterms:W3CDTF">2022-05-24T22:29:08Z</dcterms:modified>
</cp:coreProperties>
</file>