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Estilo Mé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432" y="114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89DBF-C679-4E9E-AC69-7C19C3B69A54}" type="datetimeFigureOut">
              <a:rPr lang="pt-BR" smtClean="0"/>
              <a:t>14/06/2022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98362-F076-4F00-8935-12B3E5D6E4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613026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89DBF-C679-4E9E-AC69-7C19C3B69A54}" type="datetimeFigureOut">
              <a:rPr lang="pt-BR" smtClean="0"/>
              <a:t>14/06/2022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98362-F076-4F00-8935-12B3E5D6E4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847475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89DBF-C679-4E9E-AC69-7C19C3B69A54}" type="datetimeFigureOut">
              <a:rPr lang="pt-BR" smtClean="0"/>
              <a:t>14/06/2022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98362-F076-4F00-8935-12B3E5D6E4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303881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89DBF-C679-4E9E-AC69-7C19C3B69A54}" type="datetimeFigureOut">
              <a:rPr lang="pt-BR" smtClean="0"/>
              <a:t>14/06/2022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98362-F076-4F00-8935-12B3E5D6E4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295867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89DBF-C679-4E9E-AC69-7C19C3B69A54}" type="datetimeFigureOut">
              <a:rPr lang="pt-BR" smtClean="0"/>
              <a:t>14/06/2022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98362-F076-4F00-8935-12B3E5D6E4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727696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89DBF-C679-4E9E-AC69-7C19C3B69A54}" type="datetimeFigureOut">
              <a:rPr lang="pt-BR" smtClean="0"/>
              <a:t>14/06/2022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98362-F076-4F00-8935-12B3E5D6E4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059971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89DBF-C679-4E9E-AC69-7C19C3B69A54}" type="datetimeFigureOut">
              <a:rPr lang="pt-BR" smtClean="0"/>
              <a:t>14/06/2022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98362-F076-4F00-8935-12B3E5D6E4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882464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89DBF-C679-4E9E-AC69-7C19C3B69A54}" type="datetimeFigureOut">
              <a:rPr lang="pt-BR" smtClean="0"/>
              <a:t>14/06/2022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98362-F076-4F00-8935-12B3E5D6E4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939026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89DBF-C679-4E9E-AC69-7C19C3B69A54}" type="datetimeFigureOut">
              <a:rPr lang="pt-BR" smtClean="0"/>
              <a:t>14/06/2022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98362-F076-4F00-8935-12B3E5D6E4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320983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89DBF-C679-4E9E-AC69-7C19C3B69A54}" type="datetimeFigureOut">
              <a:rPr lang="pt-BR" smtClean="0"/>
              <a:t>14/06/2022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98362-F076-4F00-8935-12B3E5D6E4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045475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89DBF-C679-4E9E-AC69-7C19C3B69A54}" type="datetimeFigureOut">
              <a:rPr lang="pt-BR" smtClean="0"/>
              <a:t>14/06/2022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98362-F076-4F00-8935-12B3E5D6E4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40989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D89DBF-C679-4E9E-AC69-7C19C3B69A54}" type="datetimeFigureOut">
              <a:rPr lang="pt-BR" smtClean="0"/>
              <a:t>14/06/2022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698362-F076-4F00-8935-12B3E5D6E4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249015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14000"/>
            <a:lum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-7000"/>
                    </a14:imgEffect>
                  </a14:imgLayer>
                </a14:imgProps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ixaDeTexto 4"/>
          <p:cNvSpPr txBox="1"/>
          <p:nvPr/>
        </p:nvSpPr>
        <p:spPr>
          <a:xfrm>
            <a:off x="966650" y="2578860"/>
            <a:ext cx="1045028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800" b="1" dirty="0"/>
              <a:t>I</a:t>
            </a:r>
            <a:r>
              <a:rPr lang="pt-BR" sz="2800" b="1" dirty="0" smtClean="0"/>
              <a:t>nformamos que no dia </a:t>
            </a:r>
            <a:r>
              <a:rPr lang="pt-BR" sz="2800" b="1" dirty="0" smtClean="0"/>
              <a:t>15/06/2022</a:t>
            </a:r>
            <a:r>
              <a:rPr lang="pt-BR" sz="2800" b="1" dirty="0" smtClean="0"/>
              <a:t>, quarta-feira, às 9h30min, ocorrerá a </a:t>
            </a:r>
            <a:endParaRPr lang="pt-BR" dirty="0"/>
          </a:p>
        </p:txBody>
      </p:sp>
      <p:pic>
        <p:nvPicPr>
          <p:cNvPr id="6" name="Imagem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85275" y="292613"/>
            <a:ext cx="2035821" cy="891280"/>
          </a:xfrm>
          <a:prstGeom prst="rect">
            <a:avLst/>
          </a:prstGeom>
        </p:spPr>
      </p:pic>
      <p:sp>
        <p:nvSpPr>
          <p:cNvPr id="8" name="CaixaDeTexto 7"/>
          <p:cNvSpPr txBox="1"/>
          <p:nvPr/>
        </p:nvSpPr>
        <p:spPr>
          <a:xfrm>
            <a:off x="1441266" y="3604495"/>
            <a:ext cx="9501051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b="1" dirty="0"/>
              <a:t> </a:t>
            </a:r>
            <a:endParaRPr lang="pt-BR" sz="1600" dirty="0"/>
          </a:p>
          <a:p>
            <a:pPr algn="ctr"/>
            <a:r>
              <a:rPr lang="pt-BR" sz="3600" b="1" dirty="0" smtClean="0"/>
              <a:t>48ª </a:t>
            </a:r>
            <a:r>
              <a:rPr lang="pt-BR" sz="3600" b="1" dirty="0"/>
              <a:t>R</a:t>
            </a:r>
            <a:r>
              <a:rPr lang="pt-BR" sz="3600" b="1" dirty="0" smtClean="0"/>
              <a:t>eunião do Programa Previna</a:t>
            </a:r>
            <a:endParaRPr lang="pt-BR" dirty="0"/>
          </a:p>
        </p:txBody>
      </p:sp>
      <p:sp>
        <p:nvSpPr>
          <p:cNvPr id="14" name="CaixaDeTexto 13"/>
          <p:cNvSpPr txBox="1"/>
          <p:nvPr/>
        </p:nvSpPr>
        <p:spPr>
          <a:xfrm>
            <a:off x="269965" y="5164183"/>
            <a:ext cx="1036463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Data: </a:t>
            </a:r>
            <a:r>
              <a:rPr lang="pt-BR" b="1" dirty="0" smtClean="0"/>
              <a:t>15 </a:t>
            </a:r>
            <a:r>
              <a:rPr lang="pt-BR" b="1" dirty="0" smtClean="0"/>
              <a:t>de </a:t>
            </a:r>
            <a:r>
              <a:rPr lang="pt-BR" b="1" dirty="0" smtClean="0"/>
              <a:t>junho </a:t>
            </a:r>
            <a:r>
              <a:rPr lang="pt-BR" b="1" dirty="0" smtClean="0"/>
              <a:t>de 2022 / quarta-feira.</a:t>
            </a:r>
          </a:p>
          <a:p>
            <a:r>
              <a:rPr lang="pt-BR" dirty="0" smtClean="0"/>
              <a:t>Horário: </a:t>
            </a:r>
            <a:r>
              <a:rPr lang="pt-BR" b="1" dirty="0" smtClean="0"/>
              <a:t>9h30min</a:t>
            </a:r>
          </a:p>
          <a:p>
            <a:r>
              <a:rPr lang="pt-BR" dirty="0" smtClean="0"/>
              <a:t>Local: </a:t>
            </a:r>
            <a:r>
              <a:rPr lang="pt-BR" b="1" dirty="0" smtClean="0"/>
              <a:t>conferência CELEPAR, segue link de </a:t>
            </a:r>
            <a:r>
              <a:rPr lang="pt-BR" b="1" dirty="0"/>
              <a:t>acesso </a:t>
            </a:r>
            <a:r>
              <a:rPr lang="pt-BR" b="1" dirty="0" smtClean="0"/>
              <a:t>(</a:t>
            </a:r>
            <a:r>
              <a:rPr lang="pt-BR" b="1" dirty="0"/>
              <a:t>https://www.conferencia.pr.gov.br/ProgramaPrevina</a:t>
            </a:r>
            <a:r>
              <a:rPr lang="pt-BR" b="1" dirty="0" smtClean="0"/>
              <a:t>).</a:t>
            </a:r>
          </a:p>
          <a:p>
            <a:r>
              <a:rPr lang="pt-BR" dirty="0" smtClean="0"/>
              <a:t>Endereço: </a:t>
            </a:r>
            <a:r>
              <a:rPr lang="pt-BR" b="1" dirty="0" smtClean="0"/>
              <a:t>web</a:t>
            </a:r>
            <a:endParaRPr lang="pt-BR" b="1" dirty="0"/>
          </a:p>
        </p:txBody>
      </p:sp>
      <p:pic>
        <p:nvPicPr>
          <p:cNvPr id="16" name="Imagem 1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9620" y="361338"/>
            <a:ext cx="740299" cy="822555"/>
          </a:xfrm>
          <a:prstGeom prst="rect">
            <a:avLst/>
          </a:prstGeom>
        </p:spPr>
      </p:pic>
      <p:sp>
        <p:nvSpPr>
          <p:cNvPr id="10" name="CaixaDeTexto 9"/>
          <p:cNvSpPr txBox="1"/>
          <p:nvPr/>
        </p:nvSpPr>
        <p:spPr>
          <a:xfrm>
            <a:off x="3157980" y="947643"/>
            <a:ext cx="5375704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4400" b="1" dirty="0" smtClean="0"/>
              <a:t>PROGRAMA PREVINA</a:t>
            </a:r>
          </a:p>
          <a:p>
            <a:pPr algn="ctr"/>
            <a:r>
              <a:rPr lang="pt-BR" sz="4400" b="1" dirty="0" smtClean="0"/>
              <a:t>AVISO DE REUNIÃO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4776490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856</TotalTime>
  <Words>48</Words>
  <Application>Microsoft Office PowerPoint</Application>
  <PresentationFormat>Widescreen</PresentationFormat>
  <Paragraphs>9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do Office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CAROLINE POMPEU</dc:creator>
  <cp:lastModifiedBy>Rogerio Marcos de Souza Hammes</cp:lastModifiedBy>
  <cp:revision>44</cp:revision>
  <dcterms:created xsi:type="dcterms:W3CDTF">2020-01-14T14:29:02Z</dcterms:created>
  <dcterms:modified xsi:type="dcterms:W3CDTF">2022-06-14T13:28:12Z</dcterms:modified>
</cp:coreProperties>
</file>