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06</a:t>
            </a:r>
            <a:r>
              <a:rPr lang="pt-BR" sz="2800" b="1" dirty="0" smtClean="0"/>
              <a:t>/07/2022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49ª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06</a:t>
            </a:r>
            <a:r>
              <a:rPr lang="pt-BR" b="1" dirty="0" smtClean="0"/>
              <a:t> </a:t>
            </a:r>
            <a:r>
              <a:rPr lang="pt-BR" b="1" dirty="0" smtClean="0"/>
              <a:t>de </a:t>
            </a:r>
            <a:r>
              <a:rPr lang="pt-BR" b="1" dirty="0" smtClean="0"/>
              <a:t>julho</a:t>
            </a:r>
            <a:r>
              <a:rPr lang="pt-BR" b="1" dirty="0" smtClean="0"/>
              <a:t> </a:t>
            </a:r>
            <a:r>
              <a:rPr lang="pt-BR" b="1" dirty="0" smtClean="0"/>
              <a:t>de 2022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43</cp:revision>
  <dcterms:created xsi:type="dcterms:W3CDTF">2020-01-14T14:29:02Z</dcterms:created>
  <dcterms:modified xsi:type="dcterms:W3CDTF">2022-07-05T18:42:06Z</dcterms:modified>
</cp:coreProperties>
</file>