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I</a:t>
            </a:r>
            <a:r>
              <a:rPr lang="pt-BR" sz="2800" b="1" dirty="0" smtClean="0"/>
              <a:t>nformamos que no dia </a:t>
            </a:r>
            <a:r>
              <a:rPr lang="pt-BR" sz="2800" b="1" dirty="0" smtClean="0"/>
              <a:t>13/04/2022, quarta-feira</a:t>
            </a:r>
            <a:r>
              <a:rPr lang="pt-BR" sz="2800" b="1" dirty="0" smtClean="0"/>
              <a:t>, às 9h30min,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275" y="292613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441266" y="3604495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44ª </a:t>
            </a:r>
            <a:r>
              <a:rPr lang="pt-BR" sz="3600" b="1" dirty="0"/>
              <a:t>R</a:t>
            </a:r>
            <a:r>
              <a:rPr lang="pt-BR" sz="3600" b="1" dirty="0" smtClean="0"/>
              <a:t>eunião do Programa Previna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13 </a:t>
            </a:r>
            <a:r>
              <a:rPr lang="pt-BR" b="1" dirty="0" smtClean="0"/>
              <a:t>de </a:t>
            </a:r>
            <a:r>
              <a:rPr lang="pt-BR" b="1" dirty="0" smtClean="0"/>
              <a:t>abril </a:t>
            </a:r>
            <a:r>
              <a:rPr lang="pt-BR" b="1" dirty="0" smtClean="0"/>
              <a:t>de </a:t>
            </a:r>
            <a:r>
              <a:rPr lang="pt-BR" b="1" dirty="0" smtClean="0"/>
              <a:t>2022 </a:t>
            </a:r>
            <a:r>
              <a:rPr lang="pt-BR" b="1" dirty="0" smtClean="0"/>
              <a:t>/ </a:t>
            </a:r>
            <a:r>
              <a:rPr lang="pt-BR" b="1" dirty="0" smtClean="0"/>
              <a:t>quarta-feira</a:t>
            </a:r>
            <a:r>
              <a:rPr lang="pt-BR" b="1" dirty="0" smtClean="0"/>
              <a:t>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9h30min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conferência CELEPAR, segue link de </a:t>
            </a:r>
            <a:r>
              <a:rPr lang="pt-BR" b="1" dirty="0"/>
              <a:t>acesso </a:t>
            </a:r>
            <a:r>
              <a:rPr lang="pt-BR" b="1" dirty="0" smtClean="0"/>
              <a:t>(</a:t>
            </a:r>
            <a:r>
              <a:rPr lang="pt-BR" b="1" dirty="0"/>
              <a:t>https://www.conferencia.pr.gov.br/ProgramaPrevina</a:t>
            </a:r>
            <a:r>
              <a:rPr lang="pt-BR" b="1" dirty="0" smtClean="0"/>
              <a:t>).</a:t>
            </a:r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20" y="361338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57980" y="947643"/>
            <a:ext cx="5375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PROGRAMA PREVINA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853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Rogerio Marcos de Souza Hammes</cp:lastModifiedBy>
  <cp:revision>41</cp:revision>
  <dcterms:created xsi:type="dcterms:W3CDTF">2020-01-14T14:29:02Z</dcterms:created>
  <dcterms:modified xsi:type="dcterms:W3CDTF">2022-04-11T19:37:32Z</dcterms:modified>
</cp:coreProperties>
</file>